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9" r:id="rId3"/>
    <p:sldId id="257" r:id="rId4"/>
    <p:sldId id="273" r:id="rId5"/>
    <p:sldId id="279" r:id="rId6"/>
    <p:sldId id="270" r:id="rId7"/>
    <p:sldId id="276" r:id="rId8"/>
    <p:sldId id="271" r:id="rId9"/>
    <p:sldId id="277" r:id="rId10"/>
    <p:sldId id="281" r:id="rId11"/>
    <p:sldId id="275" r:id="rId12"/>
    <p:sldId id="282" r:id="rId13"/>
    <p:sldId id="280" r:id="rId14"/>
    <p:sldId id="278" r:id="rId15"/>
    <p:sldId id="283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56" autoAdjust="0"/>
  </p:normalViewPr>
  <p:slideViewPr>
    <p:cSldViewPr snapToGrid="0">
      <p:cViewPr varScale="1">
        <p:scale>
          <a:sx n="84" d="100"/>
          <a:sy n="84" d="100"/>
        </p:scale>
        <p:origin x="806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9E1A41-6B62-4825-BCB6-21E062F32320}" type="datetimeFigureOut">
              <a:rPr lang="zh-TW" altLang="en-US" smtClean="0"/>
              <a:t>2021/6/17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AB78C-5E43-4A16-838F-B0547330F0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78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AB78C-5E43-4A16-838F-B0547330F00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0904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C82870-9411-4DD0-9E8E-6E4A4ADE7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ACAD040-4D52-470F-BA77-CF2618F84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1222F9-F85B-4954-9A96-1DABFBC51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D0EBF-0B30-4A8A-9E83-E0A9D1E46289}" type="datetimeFigureOut">
              <a:rPr lang="zh-TW" altLang="en-US" smtClean="0"/>
              <a:t>2021/6/17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66D7250-7CAC-4470-B5ED-17AC8CB7E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839FB74-0321-46B9-A9E8-A22CB8CDE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ED5D0-10A0-4E12-A047-E51EC5E63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062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1DBAC7-47B6-4F43-B4EB-6AC3ECB2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F888975-B00F-4DBD-B8E7-4144F33DA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50370D-DC9E-449E-B775-B9E79C65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D0EBF-0B30-4A8A-9E83-E0A9D1E46289}" type="datetimeFigureOut">
              <a:rPr lang="zh-TW" altLang="en-US" smtClean="0"/>
              <a:t>2021/6/17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77A72D-ADA4-48D4-B509-ACE80D451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DE22DD-0A76-47DA-84E5-83300377E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ED5D0-10A0-4E12-A047-E51EC5E63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864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B66F163-F8A4-4EE9-AEEC-02499434AF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A82FD22-A246-4D37-A151-D87F9C054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F69522-73C3-407E-81DF-FD0A83F61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D0EBF-0B30-4A8A-9E83-E0A9D1E46289}" type="datetimeFigureOut">
              <a:rPr lang="zh-TW" altLang="en-US" smtClean="0"/>
              <a:t>2021/6/17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387CC9-FA1D-4755-96BB-EFB38FBE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EEB339B-3A4E-4C90-ABD3-DE8328E6C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ED5D0-10A0-4E12-A047-E51EC5E63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3693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8D05D9-8C0A-49D9-94ED-9E4251F0D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6D6CD8-7087-46E1-AF92-AF620AE1A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0BC01A-32BC-4819-8343-FBC269ECC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D0EBF-0B30-4A8A-9E83-E0A9D1E46289}" type="datetimeFigureOut">
              <a:rPr lang="zh-TW" altLang="en-US" smtClean="0"/>
              <a:t>2021/6/17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8EAC9F-E96B-4D42-95E5-298D259AC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D62E40-CF91-4396-91A8-F6AB570C9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ED5D0-10A0-4E12-A047-E51EC5E63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017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CB5292-A2E0-439F-9E55-911582526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7D78123-F53A-423A-B8A6-7C49F9E0F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3ECF3E-5394-4BBB-B6DE-B78081FE4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D0EBF-0B30-4A8A-9E83-E0A9D1E46289}" type="datetimeFigureOut">
              <a:rPr lang="zh-TW" altLang="en-US" smtClean="0"/>
              <a:t>2021/6/17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4F5A8F-0AED-4799-8E2A-F292E28A8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649D69-A2A1-4D05-A5D8-AF982188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ED5D0-10A0-4E12-A047-E51EC5E63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270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589695-3A4D-4031-AB6D-1CCBD3BBF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F9C747-4265-47E4-89EC-975F4986B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C4B13E8-29A5-4FB4-B7E1-241DE4B99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23766F2-593A-4F6E-B9BF-7703A8465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D0EBF-0B30-4A8A-9E83-E0A9D1E46289}" type="datetimeFigureOut">
              <a:rPr lang="zh-TW" altLang="en-US" smtClean="0"/>
              <a:t>2021/6/17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30A2E4B-F441-4ED6-BE06-40B5B322C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5293DE1-A9D6-41F7-B310-27546BD42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ED5D0-10A0-4E12-A047-E51EC5E63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648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79AB98-BCFA-4454-974E-67B4C4B3B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8619EAF-63CC-4435-AE2C-3E1987CD1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42BBEF2-B5AB-4844-AA7F-25BD5864A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6DF9846-20D0-4495-8550-0F85CD7FB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0757B70-3F99-4A43-AC3B-2366C4A965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1CD2D0A-5AFB-4ACA-B4CB-C7F5A3E0B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D0EBF-0B30-4A8A-9E83-E0A9D1E46289}" type="datetimeFigureOut">
              <a:rPr lang="zh-TW" altLang="en-US" smtClean="0"/>
              <a:t>2021/6/17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7023A9E-2EF9-4B7B-9C8F-1D44A12D4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64973D5-DD86-4DEA-B839-6D3947326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ED5D0-10A0-4E12-A047-E51EC5E63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3974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7EDE7E-E1A7-43DA-98B7-8A2642E6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F790E82-082D-4A57-B24B-B63910716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D0EBF-0B30-4A8A-9E83-E0A9D1E46289}" type="datetimeFigureOut">
              <a:rPr lang="zh-TW" altLang="en-US" smtClean="0"/>
              <a:t>2021/6/17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02126CA-A16D-48D9-8E0B-436368BBE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A63C76-EA1B-4731-AB0D-AF37AC564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ED5D0-10A0-4E12-A047-E51EC5E63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8012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5A2FD3B-CD54-49D5-811C-61801977D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D0EBF-0B30-4A8A-9E83-E0A9D1E46289}" type="datetimeFigureOut">
              <a:rPr lang="zh-TW" altLang="en-US" smtClean="0"/>
              <a:t>2021/6/17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5001AF1-483F-43EF-99A8-7DC48ED60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33EC66-ED4E-4E53-8BDF-5A436B32C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ED5D0-10A0-4E12-A047-E51EC5E630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79D84822-C2A6-4AAE-A372-C452E9500BCF}"/>
              </a:ext>
            </a:extLst>
          </p:cNvPr>
          <p:cNvSpPr/>
          <p:nvPr userDrawn="1"/>
        </p:nvSpPr>
        <p:spPr>
          <a:xfrm>
            <a:off x="-1591408" y="4764942"/>
            <a:ext cx="3182815" cy="31828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25D68BBF-9088-462F-B7CF-B174986295FB}"/>
              </a:ext>
            </a:extLst>
          </p:cNvPr>
          <p:cNvSpPr/>
          <p:nvPr userDrawn="1"/>
        </p:nvSpPr>
        <p:spPr>
          <a:xfrm>
            <a:off x="1012397" y="5320139"/>
            <a:ext cx="2072419" cy="2072419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66E95BA9-8E4B-4835-A792-DEA55A841761}"/>
              </a:ext>
            </a:extLst>
          </p:cNvPr>
          <p:cNvSpPr/>
          <p:nvPr userDrawn="1"/>
        </p:nvSpPr>
        <p:spPr>
          <a:xfrm>
            <a:off x="-629229" y="4135713"/>
            <a:ext cx="1258458" cy="125845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6923AF5-FF25-45D4-9558-61A9ADAA5865}"/>
              </a:ext>
            </a:extLst>
          </p:cNvPr>
          <p:cNvSpPr/>
          <p:nvPr userDrawn="1"/>
        </p:nvSpPr>
        <p:spPr>
          <a:xfrm>
            <a:off x="9762392" y="-1224027"/>
            <a:ext cx="3182815" cy="318281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A0C6EB34-E192-4B51-96E3-E823546FC446}"/>
              </a:ext>
            </a:extLst>
          </p:cNvPr>
          <p:cNvSpPr/>
          <p:nvPr userDrawn="1"/>
        </p:nvSpPr>
        <p:spPr>
          <a:xfrm>
            <a:off x="10817617" y="1065181"/>
            <a:ext cx="1787213" cy="178721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406A308D-49F9-4E26-92E0-5110EBCC0969}"/>
              </a:ext>
            </a:extLst>
          </p:cNvPr>
          <p:cNvSpPr/>
          <p:nvPr userDrawn="1"/>
        </p:nvSpPr>
        <p:spPr>
          <a:xfrm>
            <a:off x="8956024" y="-463753"/>
            <a:ext cx="1419828" cy="14198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02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D10B75-E9A3-471C-809B-17F0E6C1A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928A50-B3A7-4317-88B5-A4F7BB5D4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384C1AD-D80A-44D8-9E0F-3239D6F02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BC16CC-3288-4DED-8B8D-5ED2DDF60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D0EBF-0B30-4A8A-9E83-E0A9D1E46289}" type="datetimeFigureOut">
              <a:rPr lang="zh-TW" altLang="en-US" smtClean="0"/>
              <a:t>2021/6/17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8C6415B-802C-4EF8-A18A-D5DFABC9D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324A04A-B0C7-4A71-92C8-2F368766E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ED5D0-10A0-4E12-A047-E51EC5E63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4946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9A6BDD-02AC-4EB7-B29D-38D849EF3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D9EC13E-9170-47CC-91E9-A41F779DD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2467E2-1B9E-4FC0-85F5-A66B5014C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E8ECFCE-0881-4B58-A1F4-5789FEB78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D0EBF-0B30-4A8A-9E83-E0A9D1E46289}" type="datetimeFigureOut">
              <a:rPr lang="zh-TW" altLang="en-US" smtClean="0"/>
              <a:t>2021/6/17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188AE06-67B0-44BF-AF73-D3DA0408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1A7E9D3-64A1-4742-884D-CBABEA87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ED5D0-10A0-4E12-A047-E51EC5E63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2666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386EAB3-FD12-4A9B-B561-C309B1965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AB9B6B4-ED68-4A5C-8562-011729FEB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CC4955-1E43-4663-8594-099E983EF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D0EBF-0B30-4A8A-9E83-E0A9D1E46289}" type="datetimeFigureOut">
              <a:rPr lang="zh-TW" altLang="en-US" smtClean="0"/>
              <a:t>2021/6/17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F0A49D2-AFF9-41E9-AD19-452389D16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685022-ED32-43A9-BE5D-6E293BFBE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ED5D0-10A0-4E12-A047-E51EC5E63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7080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圖: 程序 13">
            <a:extLst>
              <a:ext uri="{FF2B5EF4-FFF2-40B4-BE49-F238E27FC236}">
                <a16:creationId xmlns:a16="http://schemas.microsoft.com/office/drawing/2014/main" id="{09B32455-E2B7-4483-A4D4-74CB8CE938CC}"/>
              </a:ext>
            </a:extLst>
          </p:cNvPr>
          <p:cNvSpPr/>
          <p:nvPr/>
        </p:nvSpPr>
        <p:spPr>
          <a:xfrm>
            <a:off x="6096000" y="1384474"/>
            <a:ext cx="4113125" cy="4113124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EA7FA10F-F2DD-41E0-BC5A-CFA96B10587C}"/>
              </a:ext>
            </a:extLst>
          </p:cNvPr>
          <p:cNvSpPr txBox="1">
            <a:spLocks/>
          </p:cNvSpPr>
          <p:nvPr/>
        </p:nvSpPr>
        <p:spPr>
          <a:xfrm>
            <a:off x="2142476" y="3525521"/>
            <a:ext cx="3741448" cy="1954098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鯊科經理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33FEE2E1-FCFE-4BDA-B1D2-2F27D0ECBF13}"/>
              </a:ext>
            </a:extLst>
          </p:cNvPr>
          <p:cNvSpPr txBox="1">
            <a:spLocks/>
          </p:cNvSpPr>
          <p:nvPr/>
        </p:nvSpPr>
        <p:spPr>
          <a:xfrm>
            <a:off x="2142476" y="1337742"/>
            <a:ext cx="3741448" cy="19540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鯊科經理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21DA52CE-C138-4015-A251-AC7716E18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1196" y="1246302"/>
            <a:ext cx="3741448" cy="1954098"/>
          </a:xfrm>
          <a:solidFill>
            <a:schemeClr val="accent3">
              <a:lumMod val="50000"/>
            </a:schemeClr>
          </a:solidFill>
          <a:ln>
            <a:noFill/>
          </a:ln>
        </p:spPr>
        <p:txBody>
          <a:bodyPr anchor="ctr"/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鯊科經理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8" name="副標題 2">
            <a:extLst>
              <a:ext uri="{FF2B5EF4-FFF2-40B4-BE49-F238E27FC236}">
                <a16:creationId xmlns:a16="http://schemas.microsoft.com/office/drawing/2014/main" id="{7EB12A87-7A73-4593-8240-D811A63CF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1196" y="3434081"/>
            <a:ext cx="3741448" cy="1925346"/>
          </a:xfrm>
          <a:solidFill>
            <a:schemeClr val="accent3"/>
          </a:solidFill>
          <a:ln>
            <a:noFill/>
          </a:ln>
        </p:spPr>
        <p:txBody>
          <a:bodyPr anchor="ctr">
            <a:norm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系統簡報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3BF3AA04-0704-42F4-97A7-93C4D81425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9"/>
          <a:stretch/>
        </p:blipFill>
        <p:spPr>
          <a:xfrm>
            <a:off x="5963920" y="1246302"/>
            <a:ext cx="4113125" cy="411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16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FBCFEA0A-D54A-49EA-A3AF-72423142484F}"/>
              </a:ext>
            </a:extLst>
          </p:cNvPr>
          <p:cNvGrpSpPr/>
          <p:nvPr/>
        </p:nvGrpSpPr>
        <p:grpSpPr>
          <a:xfrm>
            <a:off x="3525916" y="3065016"/>
            <a:ext cx="5140169" cy="727969"/>
            <a:chOff x="3311371" y="2911875"/>
            <a:chExt cx="5140169" cy="72796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A0A9422-C607-424F-BB15-74EB3CEAB3C9}"/>
                </a:ext>
              </a:extLst>
            </p:cNvPr>
            <p:cNvSpPr/>
            <p:nvPr/>
          </p:nvSpPr>
          <p:spPr>
            <a:xfrm>
              <a:off x="5936305" y="2911876"/>
              <a:ext cx="2515235" cy="72796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3200" b="1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實機操作</a:t>
              </a:r>
            </a:p>
          </p:txBody>
        </p:sp>
        <p:sp>
          <p:nvSpPr>
            <p:cNvPr id="4" name="箭號: 五邊形 3">
              <a:extLst>
                <a:ext uri="{FF2B5EF4-FFF2-40B4-BE49-F238E27FC236}">
                  <a16:creationId xmlns:a16="http://schemas.microsoft.com/office/drawing/2014/main" id="{83C4D408-F681-48EA-B640-01AE53C7D40A}"/>
                </a:ext>
              </a:extLst>
            </p:cNvPr>
            <p:cNvSpPr/>
            <p:nvPr/>
          </p:nvSpPr>
          <p:spPr>
            <a:xfrm>
              <a:off x="3311371" y="2911875"/>
              <a:ext cx="3046726" cy="727969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144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7D1B259-2D44-42AB-816B-61E453B58E70}"/>
              </a:ext>
            </a:extLst>
          </p:cNvPr>
          <p:cNvSpPr/>
          <p:nvPr/>
        </p:nvSpPr>
        <p:spPr>
          <a:xfrm>
            <a:off x="1686553" y="0"/>
            <a:ext cx="1536041" cy="5948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TW" altLang="en-US" sz="20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圖表設計</a:t>
            </a:r>
          </a:p>
        </p:txBody>
      </p:sp>
      <p:sp>
        <p:nvSpPr>
          <p:cNvPr id="2" name="箭號: 五邊形 1">
            <a:extLst>
              <a:ext uri="{FF2B5EF4-FFF2-40B4-BE49-F238E27FC236}">
                <a16:creationId xmlns:a16="http://schemas.microsoft.com/office/drawing/2014/main" id="{5C64E261-4006-4212-A01D-4949E926B4EC}"/>
              </a:ext>
            </a:extLst>
          </p:cNvPr>
          <p:cNvSpPr/>
          <p:nvPr/>
        </p:nvSpPr>
        <p:spPr>
          <a:xfrm>
            <a:off x="0" y="1"/>
            <a:ext cx="1979720" cy="594804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Power Bi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05091A7-90B7-4529-B89F-5DF4F2994967}"/>
              </a:ext>
            </a:extLst>
          </p:cNvPr>
          <p:cNvSpPr txBox="1"/>
          <p:nvPr/>
        </p:nvSpPr>
        <p:spPr>
          <a:xfrm>
            <a:off x="989860" y="4894716"/>
            <a:ext cx="3324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利用資料庫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建立相關圖表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D36696B-48D2-430C-9E09-CC36B3A9E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99" y="832133"/>
            <a:ext cx="6246000" cy="3383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6FCCDF8-307A-4C1C-B5DC-B920FB9E3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414" y="3090672"/>
            <a:ext cx="6661087" cy="3608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箭號: 彎曲 9">
            <a:extLst>
              <a:ext uri="{FF2B5EF4-FFF2-40B4-BE49-F238E27FC236}">
                <a16:creationId xmlns:a16="http://schemas.microsoft.com/office/drawing/2014/main" id="{714D0174-D8E3-4ADF-992F-269E3473AFC2}"/>
              </a:ext>
            </a:extLst>
          </p:cNvPr>
          <p:cNvSpPr/>
          <p:nvPr/>
        </p:nvSpPr>
        <p:spPr>
          <a:xfrm rot="5400000">
            <a:off x="6794884" y="2080950"/>
            <a:ext cx="817823" cy="1018745"/>
          </a:xfrm>
          <a:prstGeom prst="bentArrow">
            <a:avLst>
              <a:gd name="adj1" fmla="val 23611"/>
              <a:gd name="adj2" fmla="val 25000"/>
              <a:gd name="adj3" fmla="val 25000"/>
              <a:gd name="adj4" fmla="val 4375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587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10494B4-E770-41D2-8C73-CD889B56CBEE}"/>
              </a:ext>
            </a:extLst>
          </p:cNvPr>
          <p:cNvGrpSpPr/>
          <p:nvPr/>
        </p:nvGrpSpPr>
        <p:grpSpPr>
          <a:xfrm>
            <a:off x="3525916" y="3065016"/>
            <a:ext cx="5140169" cy="727969"/>
            <a:chOff x="3311371" y="2911875"/>
            <a:chExt cx="5140169" cy="72796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2843FEA-3456-4A0F-8795-A79F1856F53A}"/>
                </a:ext>
              </a:extLst>
            </p:cNvPr>
            <p:cNvSpPr/>
            <p:nvPr/>
          </p:nvSpPr>
          <p:spPr>
            <a:xfrm>
              <a:off x="5936305" y="2911876"/>
              <a:ext cx="2515235" cy="72796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3200" b="1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實機操作</a:t>
              </a:r>
            </a:p>
          </p:txBody>
        </p:sp>
        <p:sp>
          <p:nvSpPr>
            <p:cNvPr id="4" name="箭號: 五邊形 3">
              <a:extLst>
                <a:ext uri="{FF2B5EF4-FFF2-40B4-BE49-F238E27FC236}">
                  <a16:creationId xmlns:a16="http://schemas.microsoft.com/office/drawing/2014/main" id="{A1B49AB9-006C-498D-B3BE-1D7C92B2A812}"/>
                </a:ext>
              </a:extLst>
            </p:cNvPr>
            <p:cNvSpPr/>
            <p:nvPr/>
          </p:nvSpPr>
          <p:spPr>
            <a:xfrm>
              <a:off x="3311371" y="2911875"/>
              <a:ext cx="3046726" cy="727969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Line Bot</a:t>
              </a:r>
              <a:endPara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15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7D1B259-2D44-42AB-816B-61E453B58E70}"/>
              </a:ext>
            </a:extLst>
          </p:cNvPr>
          <p:cNvSpPr/>
          <p:nvPr/>
        </p:nvSpPr>
        <p:spPr>
          <a:xfrm>
            <a:off x="1686554" y="0"/>
            <a:ext cx="1527164" cy="59480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TW" altLang="en-US" sz="20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目前進度</a:t>
            </a:r>
          </a:p>
        </p:txBody>
      </p:sp>
      <p:sp>
        <p:nvSpPr>
          <p:cNvPr id="2" name="箭號: 五邊形 1">
            <a:extLst>
              <a:ext uri="{FF2B5EF4-FFF2-40B4-BE49-F238E27FC236}">
                <a16:creationId xmlns:a16="http://schemas.microsoft.com/office/drawing/2014/main" id="{5C64E261-4006-4212-A01D-4949E926B4EC}"/>
              </a:ext>
            </a:extLst>
          </p:cNvPr>
          <p:cNvSpPr/>
          <p:nvPr/>
        </p:nvSpPr>
        <p:spPr>
          <a:xfrm>
            <a:off x="0" y="1"/>
            <a:ext cx="1979720" cy="594804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BD0404E-9CD1-4627-9EB4-B7CD49375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07" y="877928"/>
            <a:ext cx="5880421" cy="3474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D1F7D9C-1DBE-40D5-9281-9845D895F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781" y="2476076"/>
            <a:ext cx="6135076" cy="4096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0838C56-2FDF-4D39-A083-48555F56FCEF}"/>
              </a:ext>
            </a:extLst>
          </p:cNvPr>
          <p:cNvSpPr txBox="1"/>
          <p:nvPr/>
        </p:nvSpPr>
        <p:spPr>
          <a:xfrm>
            <a:off x="6538383" y="1249929"/>
            <a:ext cx="4145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學習相關模型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學習中文的處理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8452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7D1B259-2D44-42AB-816B-61E453B58E70}"/>
              </a:ext>
            </a:extLst>
          </p:cNvPr>
          <p:cNvSpPr/>
          <p:nvPr/>
        </p:nvSpPr>
        <p:spPr>
          <a:xfrm>
            <a:off x="1686554" y="0"/>
            <a:ext cx="1527164" cy="59480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TW" altLang="en-US" sz="20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目前進度</a:t>
            </a:r>
          </a:p>
        </p:txBody>
      </p:sp>
      <p:sp>
        <p:nvSpPr>
          <p:cNvPr id="2" name="箭號: 五邊形 1">
            <a:extLst>
              <a:ext uri="{FF2B5EF4-FFF2-40B4-BE49-F238E27FC236}">
                <a16:creationId xmlns:a16="http://schemas.microsoft.com/office/drawing/2014/main" id="{5C64E261-4006-4212-A01D-4949E926B4EC}"/>
              </a:ext>
            </a:extLst>
          </p:cNvPr>
          <p:cNvSpPr/>
          <p:nvPr/>
        </p:nvSpPr>
        <p:spPr>
          <a:xfrm>
            <a:off x="0" y="1"/>
            <a:ext cx="1979720" cy="594804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B2717C-763B-4299-91ED-DC21255A0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34" y="834408"/>
            <a:ext cx="61436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8DA23EB-C42E-4E1F-B6DE-EB388D61C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322" y="2858609"/>
            <a:ext cx="8352644" cy="3615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3F91C89-A95A-42AE-A016-880F3C40016D}"/>
              </a:ext>
            </a:extLst>
          </p:cNvPr>
          <p:cNvSpPr txBox="1"/>
          <p:nvPr/>
        </p:nvSpPr>
        <p:spPr>
          <a:xfrm>
            <a:off x="6561160" y="1595246"/>
            <a:ext cx="4145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相關模型學習精隨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並建立屬於我們的模型</a:t>
            </a:r>
          </a:p>
        </p:txBody>
      </p:sp>
    </p:spTree>
    <p:extLst>
      <p:ext uri="{BB962C8B-B14F-4D97-AF65-F5344CB8AC3E}">
        <p14:creationId xmlns:p14="http://schemas.microsoft.com/office/powerpoint/2010/main" val="3301815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C58340C5-A390-4768-B113-180E37DB29D9}"/>
              </a:ext>
            </a:extLst>
          </p:cNvPr>
          <p:cNvGrpSpPr/>
          <p:nvPr/>
        </p:nvGrpSpPr>
        <p:grpSpPr>
          <a:xfrm>
            <a:off x="3525916" y="3065016"/>
            <a:ext cx="5140169" cy="727969"/>
            <a:chOff x="3311371" y="2911875"/>
            <a:chExt cx="5140169" cy="72796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357BE9D-6679-4D85-AFCC-F0AD39BDEE79}"/>
                </a:ext>
              </a:extLst>
            </p:cNvPr>
            <p:cNvSpPr/>
            <p:nvPr/>
          </p:nvSpPr>
          <p:spPr>
            <a:xfrm>
              <a:off x="5936305" y="2911876"/>
              <a:ext cx="2515235" cy="72796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3200" b="1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實機操作</a:t>
              </a:r>
            </a:p>
          </p:txBody>
        </p:sp>
        <p:sp>
          <p:nvSpPr>
            <p:cNvPr id="4" name="箭號: 五邊形 3">
              <a:extLst>
                <a:ext uri="{FF2B5EF4-FFF2-40B4-BE49-F238E27FC236}">
                  <a16:creationId xmlns:a16="http://schemas.microsoft.com/office/drawing/2014/main" id="{CBBC8588-517E-4285-8C35-C4C10AC5D7CD}"/>
                </a:ext>
              </a:extLst>
            </p:cNvPr>
            <p:cNvSpPr/>
            <p:nvPr/>
          </p:nvSpPr>
          <p:spPr>
            <a:xfrm>
              <a:off x="3311371" y="2911875"/>
              <a:ext cx="3046726" cy="727969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NLP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2950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12129FD-A7A9-4685-9031-E9E11536BF57}"/>
              </a:ext>
            </a:extLst>
          </p:cNvPr>
          <p:cNvSpPr/>
          <p:nvPr/>
        </p:nvSpPr>
        <p:spPr>
          <a:xfrm>
            <a:off x="3763927" y="691114"/>
            <a:ext cx="6762306" cy="11589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對股票</a:t>
            </a:r>
            <a:r>
              <a:rPr lang="en-US" altLang="zh-TW" sz="3600" b="1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</a:t>
            </a:r>
            <a:r>
              <a:rPr lang="en-US" altLang="zh-TW" sz="36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6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了解的使用者</a:t>
            </a:r>
          </a:p>
        </p:txBody>
      </p:sp>
      <p:sp>
        <p:nvSpPr>
          <p:cNvPr id="5" name="箭號: 五邊形 4">
            <a:extLst>
              <a:ext uri="{FF2B5EF4-FFF2-40B4-BE49-F238E27FC236}">
                <a16:creationId xmlns:a16="http://schemas.microsoft.com/office/drawing/2014/main" id="{FAD3B481-5256-428D-B42F-1B33F4C97F59}"/>
              </a:ext>
            </a:extLst>
          </p:cNvPr>
          <p:cNvSpPr/>
          <p:nvPr/>
        </p:nvSpPr>
        <p:spPr>
          <a:xfrm>
            <a:off x="1531089" y="691113"/>
            <a:ext cx="2679405" cy="1158949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目標使用者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AF4ABF-D782-4936-B474-5FBF1D31CB87}"/>
              </a:ext>
            </a:extLst>
          </p:cNvPr>
          <p:cNvSpPr/>
          <p:nvPr/>
        </p:nvSpPr>
        <p:spPr>
          <a:xfrm>
            <a:off x="3763927" y="2222205"/>
            <a:ext cx="6762306" cy="11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股價查詢</a:t>
            </a:r>
            <a:r>
              <a:rPr lang="en-US" altLang="zh-TW" sz="36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</a:t>
            </a:r>
            <a:r>
              <a:rPr lang="en-US" altLang="zh-TW" sz="36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9" name="箭號: 五邊形 8">
            <a:extLst>
              <a:ext uri="{FF2B5EF4-FFF2-40B4-BE49-F238E27FC236}">
                <a16:creationId xmlns:a16="http://schemas.microsoft.com/office/drawing/2014/main" id="{6C9B8D53-0CFF-4C92-8005-7F6A11402C62}"/>
              </a:ext>
            </a:extLst>
          </p:cNvPr>
          <p:cNvSpPr/>
          <p:nvPr/>
        </p:nvSpPr>
        <p:spPr>
          <a:xfrm>
            <a:off x="1531089" y="2222204"/>
            <a:ext cx="2679405" cy="1158949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功能種類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FDA26A3-D05A-4F44-834C-EC8A3A10C7CB}"/>
              </a:ext>
            </a:extLst>
          </p:cNvPr>
          <p:cNvSpPr/>
          <p:nvPr/>
        </p:nvSpPr>
        <p:spPr>
          <a:xfrm>
            <a:off x="3763927" y="3429000"/>
            <a:ext cx="6762306" cy="11589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財報查詢</a:t>
            </a:r>
            <a:r>
              <a:rPr lang="en-US" altLang="zh-TW" sz="36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</a:t>
            </a:r>
            <a:r>
              <a:rPr lang="en-US" altLang="zh-TW" sz="36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47B3E4B-5D21-48F2-AA55-B359E88D82D3}"/>
              </a:ext>
            </a:extLst>
          </p:cNvPr>
          <p:cNvSpPr/>
          <p:nvPr/>
        </p:nvSpPr>
        <p:spPr>
          <a:xfrm>
            <a:off x="3763927" y="4635795"/>
            <a:ext cx="6762306" cy="11589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金融股票相關知識</a:t>
            </a:r>
            <a:r>
              <a:rPr lang="en-US" altLang="zh-TW" sz="36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r>
              <a:rPr lang="en-US" altLang="zh-TW" sz="36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9063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群組 167">
            <a:extLst>
              <a:ext uri="{FF2B5EF4-FFF2-40B4-BE49-F238E27FC236}">
                <a16:creationId xmlns:a16="http://schemas.microsoft.com/office/drawing/2014/main" id="{6D877ED2-E3B9-40DE-9594-19FC80098DD7}"/>
              </a:ext>
            </a:extLst>
          </p:cNvPr>
          <p:cNvGrpSpPr/>
          <p:nvPr/>
        </p:nvGrpSpPr>
        <p:grpSpPr>
          <a:xfrm>
            <a:off x="1312040" y="718973"/>
            <a:ext cx="9307484" cy="5785998"/>
            <a:chOff x="1312040" y="718973"/>
            <a:chExt cx="9307484" cy="5785998"/>
          </a:xfrm>
        </p:grpSpPr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1BACDD6A-37A3-44FB-B84E-6580B2AD54C4}"/>
                </a:ext>
              </a:extLst>
            </p:cNvPr>
            <p:cNvSpPr/>
            <p:nvPr/>
          </p:nvSpPr>
          <p:spPr>
            <a:xfrm>
              <a:off x="3948704" y="1336664"/>
              <a:ext cx="2414722" cy="1986377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E515C741-47D8-4A6D-8FE2-0FB0C221A344}"/>
                </a:ext>
              </a:extLst>
            </p:cNvPr>
            <p:cNvSpPr/>
            <p:nvPr/>
          </p:nvSpPr>
          <p:spPr>
            <a:xfrm>
              <a:off x="1312040" y="1336665"/>
              <a:ext cx="887767" cy="88776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/>
                <a:t>User</a:t>
              </a:r>
              <a:endParaRPr lang="zh-TW" altLang="en-US" sz="2000" b="1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E542E906-A074-47CE-9DF7-3FE5F3E6E0F9}"/>
                </a:ext>
              </a:extLst>
            </p:cNvPr>
            <p:cNvSpPr/>
            <p:nvPr/>
          </p:nvSpPr>
          <p:spPr>
            <a:xfrm>
              <a:off x="4445850" y="1510887"/>
              <a:ext cx="1331651" cy="539321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/>
                <a:t>Line Bot</a:t>
              </a:r>
              <a:endParaRPr lang="zh-TW" altLang="en-US" sz="2000" b="1" dirty="0"/>
            </a:p>
          </p:txBody>
        </p:sp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243FF609-AC4B-4421-9C7B-D02348FD2D30}"/>
                </a:ext>
              </a:extLst>
            </p:cNvPr>
            <p:cNvSpPr/>
            <p:nvPr/>
          </p:nvSpPr>
          <p:spPr>
            <a:xfrm>
              <a:off x="4445849" y="2603954"/>
              <a:ext cx="1331651" cy="539322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NLP</a:t>
              </a:r>
            </a:p>
          </p:txBody>
        </p:sp>
        <p:cxnSp>
          <p:nvCxnSpPr>
            <p:cNvPr id="22" name="接點: 肘形 21">
              <a:extLst>
                <a:ext uri="{FF2B5EF4-FFF2-40B4-BE49-F238E27FC236}">
                  <a16:creationId xmlns:a16="http://schemas.microsoft.com/office/drawing/2014/main" id="{4F925C60-8FE7-40E1-BC3D-6493EB856A09}"/>
                </a:ext>
              </a:extLst>
            </p:cNvPr>
            <p:cNvCxnSpPr>
              <a:cxnSpLocks/>
              <a:stCxn id="2" idx="3"/>
              <a:endCxn id="3" idx="1"/>
            </p:cNvCxnSpPr>
            <p:nvPr/>
          </p:nvCxnSpPr>
          <p:spPr>
            <a:xfrm flipV="1">
              <a:off x="2199807" y="1780548"/>
              <a:ext cx="2246043" cy="1"/>
            </a:xfrm>
            <a:prstGeom prst="bentConnector3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CD6D1F11-3A2C-410C-A21E-BA502D169501}"/>
                </a:ext>
              </a:extLst>
            </p:cNvPr>
            <p:cNvSpPr txBox="1"/>
            <p:nvPr/>
          </p:nvSpPr>
          <p:spPr>
            <a:xfrm>
              <a:off x="2199805" y="1418548"/>
              <a:ext cx="1748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傳遞訊息</a:t>
              </a: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4C3FCC4E-3084-40B2-9C99-807D3E2531C4}"/>
                </a:ext>
              </a:extLst>
            </p:cNvPr>
            <p:cNvSpPr txBox="1"/>
            <p:nvPr/>
          </p:nvSpPr>
          <p:spPr>
            <a:xfrm>
              <a:off x="3948703" y="2149627"/>
              <a:ext cx="1251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擷取重點</a:t>
              </a:r>
            </a:p>
          </p:txBody>
        </p: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5EC87041-0D9E-4D3F-BBB1-A6383491118A}"/>
                </a:ext>
              </a:extLst>
            </p:cNvPr>
            <p:cNvCxnSpPr>
              <a:stCxn id="3" idx="2"/>
              <a:endCxn id="17" idx="0"/>
            </p:cNvCxnSpPr>
            <p:nvPr/>
          </p:nvCxnSpPr>
          <p:spPr>
            <a:xfrm flipH="1">
              <a:off x="5111675" y="2050208"/>
              <a:ext cx="1" cy="553746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2F33BD2D-BA8B-4A49-9AB3-7DB2BD98BFDB}"/>
                </a:ext>
              </a:extLst>
            </p:cNvPr>
            <p:cNvSpPr txBox="1"/>
            <p:nvPr/>
          </p:nvSpPr>
          <p:spPr>
            <a:xfrm>
              <a:off x="6363426" y="2879135"/>
              <a:ext cx="1370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傳遞變數</a:t>
              </a:r>
            </a:p>
          </p:txBody>
        </p:sp>
        <p:sp>
          <p:nvSpPr>
            <p:cNvPr id="50" name="矩形: 圓角 49">
              <a:extLst>
                <a:ext uri="{FF2B5EF4-FFF2-40B4-BE49-F238E27FC236}">
                  <a16:creationId xmlns:a16="http://schemas.microsoft.com/office/drawing/2014/main" id="{BC761EC4-5C29-4712-AC46-C974DDA9DAD9}"/>
                </a:ext>
              </a:extLst>
            </p:cNvPr>
            <p:cNvSpPr/>
            <p:nvPr/>
          </p:nvSpPr>
          <p:spPr>
            <a:xfrm>
              <a:off x="7734289" y="2422451"/>
              <a:ext cx="2414720" cy="1986377"/>
            </a:xfrm>
            <a:prstGeom prst="round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/>
            </a:p>
          </p:txBody>
        </p: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1514A13-0E5D-405A-B78E-D007C06B53FE}"/>
                </a:ext>
              </a:extLst>
            </p:cNvPr>
            <p:cNvGrpSpPr/>
            <p:nvPr/>
          </p:nvGrpSpPr>
          <p:grpSpPr>
            <a:xfrm>
              <a:off x="3943522" y="4608920"/>
              <a:ext cx="2414719" cy="1106802"/>
              <a:chOff x="3948702" y="4143083"/>
              <a:chExt cx="2414719" cy="1106802"/>
            </a:xfrm>
          </p:grpSpPr>
          <p:sp>
            <p:nvSpPr>
              <p:cNvPr id="51" name="矩形: 圓角 50">
                <a:extLst>
                  <a:ext uri="{FF2B5EF4-FFF2-40B4-BE49-F238E27FC236}">
                    <a16:creationId xmlns:a16="http://schemas.microsoft.com/office/drawing/2014/main" id="{8A359274-160C-4F58-A741-729F54939B75}"/>
                  </a:ext>
                </a:extLst>
              </p:cNvPr>
              <p:cNvSpPr/>
              <p:nvPr/>
            </p:nvSpPr>
            <p:spPr>
              <a:xfrm>
                <a:off x="4490235" y="4426823"/>
                <a:ext cx="1331651" cy="539322"/>
              </a:xfrm>
              <a:prstGeom prst="roundRect">
                <a:avLst/>
              </a:prstGeom>
              <a:solidFill>
                <a:schemeClr val="accent5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SQL Server</a:t>
                </a:r>
              </a:p>
            </p:txBody>
          </p:sp>
          <p:sp>
            <p:nvSpPr>
              <p:cNvPr id="52" name="矩形: 圓角 51">
                <a:extLst>
                  <a:ext uri="{FF2B5EF4-FFF2-40B4-BE49-F238E27FC236}">
                    <a16:creationId xmlns:a16="http://schemas.microsoft.com/office/drawing/2014/main" id="{FE18D093-A68F-4DE9-A5FF-4C41887EC4B8}"/>
                  </a:ext>
                </a:extLst>
              </p:cNvPr>
              <p:cNvSpPr/>
              <p:nvPr/>
            </p:nvSpPr>
            <p:spPr>
              <a:xfrm>
                <a:off x="3948702" y="4143083"/>
                <a:ext cx="2414719" cy="1106802"/>
              </a:xfrm>
              <a:prstGeom prst="round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/>
              </a:p>
            </p:txBody>
          </p:sp>
        </p:grpSp>
        <p:cxnSp>
          <p:nvCxnSpPr>
            <p:cNvPr id="92" name="接點: 肘形 91">
              <a:extLst>
                <a:ext uri="{FF2B5EF4-FFF2-40B4-BE49-F238E27FC236}">
                  <a16:creationId xmlns:a16="http://schemas.microsoft.com/office/drawing/2014/main" id="{B4E765BA-AA93-40DB-A85E-D3C2DFFA5ACA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5777500" y="2870250"/>
              <a:ext cx="2453934" cy="336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接點: 肘形 104">
              <a:extLst>
                <a:ext uri="{FF2B5EF4-FFF2-40B4-BE49-F238E27FC236}">
                  <a16:creationId xmlns:a16="http://schemas.microsoft.com/office/drawing/2014/main" id="{DAE18DA0-6359-4950-9683-1EBB7A2F8D28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 rot="5400000" flipH="1" flipV="1">
              <a:off x="6425106" y="2959830"/>
              <a:ext cx="1197926" cy="3746377"/>
            </a:xfrm>
            <a:prstGeom prst="bentConnector3">
              <a:avLst>
                <a:gd name="adj1" fmla="val -56766"/>
              </a:avLst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接點: 肘形 107">
              <a:extLst>
                <a:ext uri="{FF2B5EF4-FFF2-40B4-BE49-F238E27FC236}">
                  <a16:creationId xmlns:a16="http://schemas.microsoft.com/office/drawing/2014/main" id="{34A6DFCB-7526-4FDC-A8E4-07B46C41FD87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5777501" y="1780548"/>
              <a:ext cx="3785582" cy="2183847"/>
            </a:xfrm>
            <a:prstGeom prst="bentConnector3">
              <a:avLst>
                <a:gd name="adj1" fmla="val -35697"/>
              </a:avLst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接點: 肘形 137">
              <a:extLst>
                <a:ext uri="{FF2B5EF4-FFF2-40B4-BE49-F238E27FC236}">
                  <a16:creationId xmlns:a16="http://schemas.microsoft.com/office/drawing/2014/main" id="{039937DB-C5B8-405D-B273-F85915D87E13}"/>
                </a:ext>
              </a:extLst>
            </p:cNvPr>
            <p:cNvCxnSpPr>
              <a:stCxn id="3" idx="0"/>
              <a:endCxn id="2" idx="0"/>
            </p:cNvCxnSpPr>
            <p:nvPr/>
          </p:nvCxnSpPr>
          <p:spPr>
            <a:xfrm rot="16200000" flipV="1">
              <a:off x="3346689" y="-254100"/>
              <a:ext cx="174222" cy="3355752"/>
            </a:xfrm>
            <a:prstGeom prst="bentConnector3">
              <a:avLst>
                <a:gd name="adj1" fmla="val 231212"/>
              </a:avLst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文字方塊 138">
              <a:extLst>
                <a:ext uri="{FF2B5EF4-FFF2-40B4-BE49-F238E27FC236}">
                  <a16:creationId xmlns:a16="http://schemas.microsoft.com/office/drawing/2014/main" id="{80701764-C527-4127-B7C0-9CABE9CB13ED}"/>
                </a:ext>
              </a:extLst>
            </p:cNvPr>
            <p:cNvSpPr txBox="1"/>
            <p:nvPr/>
          </p:nvSpPr>
          <p:spPr>
            <a:xfrm>
              <a:off x="1755923" y="718973"/>
              <a:ext cx="3355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回傳訊息</a:t>
              </a:r>
            </a:p>
          </p:txBody>
        </p:sp>
        <p:sp>
          <p:nvSpPr>
            <p:cNvPr id="140" name="文字方塊 139">
              <a:extLst>
                <a:ext uri="{FF2B5EF4-FFF2-40B4-BE49-F238E27FC236}">
                  <a16:creationId xmlns:a16="http://schemas.microsoft.com/office/drawing/2014/main" id="{4F469A7A-D005-4F53-820D-F945A062BF02}"/>
                </a:ext>
              </a:extLst>
            </p:cNvPr>
            <p:cNvSpPr txBox="1"/>
            <p:nvPr/>
          </p:nvSpPr>
          <p:spPr>
            <a:xfrm>
              <a:off x="7263772" y="1410138"/>
              <a:ext cx="3355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回傳圖表</a:t>
              </a:r>
            </a:p>
          </p:txBody>
        </p:sp>
        <p:cxnSp>
          <p:nvCxnSpPr>
            <p:cNvPr id="155" name="接點: 肘形 154">
              <a:extLst>
                <a:ext uri="{FF2B5EF4-FFF2-40B4-BE49-F238E27FC236}">
                  <a16:creationId xmlns:a16="http://schemas.microsoft.com/office/drawing/2014/main" id="{B0FB6C71-F139-4703-A5D9-EEBB2881A34B}"/>
                </a:ext>
              </a:extLst>
            </p:cNvPr>
            <p:cNvCxnSpPr>
              <a:cxnSpLocks/>
              <a:endCxn id="51" idx="3"/>
            </p:cNvCxnSpPr>
            <p:nvPr/>
          </p:nvCxnSpPr>
          <p:spPr>
            <a:xfrm rot="10800000" flipV="1">
              <a:off x="5816706" y="3964395"/>
              <a:ext cx="2414726" cy="1197926"/>
            </a:xfrm>
            <a:prstGeom prst="bentConnector3">
              <a:avLst>
                <a:gd name="adj1" fmla="val 62463"/>
              </a:avLst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文字方塊 158">
              <a:extLst>
                <a:ext uri="{FF2B5EF4-FFF2-40B4-BE49-F238E27FC236}">
                  <a16:creationId xmlns:a16="http://schemas.microsoft.com/office/drawing/2014/main" id="{5EC416C0-CCA6-4804-BD64-397D12BDF10E}"/>
                </a:ext>
              </a:extLst>
            </p:cNvPr>
            <p:cNvSpPr txBox="1"/>
            <p:nvPr/>
          </p:nvSpPr>
          <p:spPr>
            <a:xfrm>
              <a:off x="3943522" y="3330508"/>
              <a:ext cx="2419904" cy="461665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資料處理系統</a:t>
              </a:r>
            </a:p>
          </p:txBody>
        </p:sp>
        <p:sp>
          <p:nvSpPr>
            <p:cNvPr id="160" name="文字方塊 159">
              <a:extLst>
                <a:ext uri="{FF2B5EF4-FFF2-40B4-BE49-F238E27FC236}">
                  <a16:creationId xmlns:a16="http://schemas.microsoft.com/office/drawing/2014/main" id="{668BC10C-1191-42EE-A5C0-4C1E312DAFE4}"/>
                </a:ext>
              </a:extLst>
            </p:cNvPr>
            <p:cNvSpPr txBox="1"/>
            <p:nvPr/>
          </p:nvSpPr>
          <p:spPr>
            <a:xfrm>
              <a:off x="3938338" y="4153913"/>
              <a:ext cx="2419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資料庫</a:t>
              </a:r>
            </a:p>
          </p:txBody>
        </p:sp>
        <p:sp>
          <p:nvSpPr>
            <p:cNvPr id="161" name="文字方塊 160">
              <a:extLst>
                <a:ext uri="{FF2B5EF4-FFF2-40B4-BE49-F238E27FC236}">
                  <a16:creationId xmlns:a16="http://schemas.microsoft.com/office/drawing/2014/main" id="{0A1E8EC4-09BB-46ED-AC3D-0E8561B9BEB5}"/>
                </a:ext>
              </a:extLst>
            </p:cNvPr>
            <p:cNvSpPr txBox="1"/>
            <p:nvPr/>
          </p:nvSpPr>
          <p:spPr>
            <a:xfrm>
              <a:off x="7734287" y="1967517"/>
              <a:ext cx="241990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圖表繪製系統</a:t>
              </a:r>
            </a:p>
          </p:txBody>
        </p:sp>
        <p:sp>
          <p:nvSpPr>
            <p:cNvPr id="165" name="文字方塊 164">
              <a:extLst>
                <a:ext uri="{FF2B5EF4-FFF2-40B4-BE49-F238E27FC236}">
                  <a16:creationId xmlns:a16="http://schemas.microsoft.com/office/drawing/2014/main" id="{05A0E3E4-E90E-446D-8A4E-C4FBE1355974}"/>
                </a:ext>
              </a:extLst>
            </p:cNvPr>
            <p:cNvSpPr txBox="1"/>
            <p:nvPr/>
          </p:nvSpPr>
          <p:spPr>
            <a:xfrm>
              <a:off x="5150879" y="6121974"/>
              <a:ext cx="3746378" cy="382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傳送資料</a:t>
              </a:r>
            </a:p>
          </p:txBody>
        </p:sp>
        <p:sp>
          <p:nvSpPr>
            <p:cNvPr id="166" name="文字方塊 165">
              <a:extLst>
                <a:ext uri="{FF2B5EF4-FFF2-40B4-BE49-F238E27FC236}">
                  <a16:creationId xmlns:a16="http://schemas.microsoft.com/office/drawing/2014/main" id="{4CC04BA3-D4FB-4C3F-A324-811C03D01D49}"/>
                </a:ext>
              </a:extLst>
            </p:cNvPr>
            <p:cNvSpPr txBox="1"/>
            <p:nvPr/>
          </p:nvSpPr>
          <p:spPr>
            <a:xfrm>
              <a:off x="6736466" y="4779348"/>
              <a:ext cx="1494966" cy="382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取得資料</a:t>
              </a:r>
            </a:p>
          </p:txBody>
        </p:sp>
      </p:grp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81571079-991A-4FDE-A3D8-F85950B2F06B}"/>
              </a:ext>
            </a:extLst>
          </p:cNvPr>
          <p:cNvSpPr/>
          <p:nvPr/>
        </p:nvSpPr>
        <p:spPr>
          <a:xfrm>
            <a:off x="8241794" y="2601666"/>
            <a:ext cx="1331651" cy="53932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Ui-path</a:t>
            </a:r>
            <a:endParaRPr lang="zh-TW" altLang="en-US" sz="2000" b="1" dirty="0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11599123-A6A8-4EB2-8C41-579FC58EAB70}"/>
              </a:ext>
            </a:extLst>
          </p:cNvPr>
          <p:cNvSpPr/>
          <p:nvPr/>
        </p:nvSpPr>
        <p:spPr>
          <a:xfrm>
            <a:off x="8241793" y="3694733"/>
            <a:ext cx="1331651" cy="5393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Power Bi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D88A9A25-54E7-4D47-919B-63FD69D36875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 flipH="1">
            <a:off x="8907619" y="3140987"/>
            <a:ext cx="1" cy="553746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06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7D1B259-2D44-42AB-816B-61E453B58E70}"/>
              </a:ext>
            </a:extLst>
          </p:cNvPr>
          <p:cNvSpPr/>
          <p:nvPr/>
        </p:nvSpPr>
        <p:spPr>
          <a:xfrm>
            <a:off x="1686553" y="0"/>
            <a:ext cx="1598185" cy="5948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TW" altLang="en-US" sz="20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股價回傳</a:t>
            </a:r>
          </a:p>
        </p:txBody>
      </p:sp>
      <p:sp>
        <p:nvSpPr>
          <p:cNvPr id="2" name="箭號: 五邊形 1">
            <a:extLst>
              <a:ext uri="{FF2B5EF4-FFF2-40B4-BE49-F238E27FC236}">
                <a16:creationId xmlns:a16="http://schemas.microsoft.com/office/drawing/2014/main" id="{5C64E261-4006-4212-A01D-4949E926B4EC}"/>
              </a:ext>
            </a:extLst>
          </p:cNvPr>
          <p:cNvSpPr/>
          <p:nvPr/>
        </p:nvSpPr>
        <p:spPr>
          <a:xfrm>
            <a:off x="0" y="1"/>
            <a:ext cx="1979720" cy="594804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7D4B9E8-0829-4510-9524-8163B4FA7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3" y="1012053"/>
            <a:ext cx="2523377" cy="5186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EE20B2B-A076-4B0D-A368-1BD4BA0E4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84" y="1012053"/>
            <a:ext cx="2523377" cy="5186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CDA67B8-A916-4E43-A046-4733B8502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546" y="1012053"/>
            <a:ext cx="3139367" cy="2911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08D5A4FE-0616-45D3-B5AA-4D910F52B306}"/>
              </a:ext>
            </a:extLst>
          </p:cNvPr>
          <p:cNvSpPr txBox="1"/>
          <p:nvPr/>
        </p:nvSpPr>
        <p:spPr>
          <a:xfrm>
            <a:off x="7052467" y="4812214"/>
            <a:ext cx="3324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搜尋代號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回傳資訊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1057C8A-A6E8-4E82-9D1B-1F3E0583D4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185" y="1012052"/>
            <a:ext cx="3139367" cy="2911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0512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5CDEA75-548D-4C87-9BF2-55F91D021D5D}"/>
              </a:ext>
            </a:extLst>
          </p:cNvPr>
          <p:cNvGrpSpPr/>
          <p:nvPr/>
        </p:nvGrpSpPr>
        <p:grpSpPr>
          <a:xfrm>
            <a:off x="3525916" y="3065016"/>
            <a:ext cx="5140169" cy="727969"/>
            <a:chOff x="3311371" y="2911875"/>
            <a:chExt cx="5140169" cy="727969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DC79BF51-E82D-4299-9723-E153910DEEFC}"/>
                </a:ext>
              </a:extLst>
            </p:cNvPr>
            <p:cNvSpPr/>
            <p:nvPr/>
          </p:nvSpPr>
          <p:spPr>
            <a:xfrm>
              <a:off x="5936305" y="2911876"/>
              <a:ext cx="2515235" cy="72796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3200" b="1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實機操作</a:t>
              </a:r>
            </a:p>
          </p:txBody>
        </p:sp>
        <p:sp>
          <p:nvSpPr>
            <p:cNvPr id="3" name="箭號: 五邊形 2">
              <a:extLst>
                <a:ext uri="{FF2B5EF4-FFF2-40B4-BE49-F238E27FC236}">
                  <a16:creationId xmlns:a16="http://schemas.microsoft.com/office/drawing/2014/main" id="{4BCE847A-4CEA-4161-9002-D263A4488E50}"/>
                </a:ext>
              </a:extLst>
            </p:cNvPr>
            <p:cNvSpPr/>
            <p:nvPr/>
          </p:nvSpPr>
          <p:spPr>
            <a:xfrm>
              <a:off x="3311371" y="2911875"/>
              <a:ext cx="3046726" cy="727969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Line Bot</a:t>
              </a:r>
              <a:endPara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4779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76CAF80-3575-4EBF-8EE7-6AC36D0B9E5E}"/>
              </a:ext>
            </a:extLst>
          </p:cNvPr>
          <p:cNvSpPr/>
          <p:nvPr/>
        </p:nvSpPr>
        <p:spPr>
          <a:xfrm>
            <a:off x="6581182" y="2096602"/>
            <a:ext cx="1265693" cy="639191"/>
          </a:xfrm>
          <a:prstGeom prst="round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</a:p>
        </p:txBody>
      </p:sp>
      <p:sp>
        <p:nvSpPr>
          <p:cNvPr id="7" name="箭號: 彎曲 6">
            <a:extLst>
              <a:ext uri="{FF2B5EF4-FFF2-40B4-BE49-F238E27FC236}">
                <a16:creationId xmlns:a16="http://schemas.microsoft.com/office/drawing/2014/main" id="{889E0373-9FAB-404D-8D97-2511A25FB74B}"/>
              </a:ext>
            </a:extLst>
          </p:cNvPr>
          <p:cNvSpPr/>
          <p:nvPr/>
        </p:nvSpPr>
        <p:spPr>
          <a:xfrm rot="5400000">
            <a:off x="8013900" y="2160027"/>
            <a:ext cx="684694" cy="1018745"/>
          </a:xfrm>
          <a:prstGeom prst="bentArrow">
            <a:avLst>
              <a:gd name="adj1" fmla="val 23611"/>
              <a:gd name="adj2" fmla="val 25000"/>
              <a:gd name="adj3" fmla="val 25000"/>
              <a:gd name="adj4" fmla="val 4375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9D7C29AD-8857-4F8B-B8CF-2C153F0E8A94}"/>
              </a:ext>
            </a:extLst>
          </p:cNvPr>
          <p:cNvSpPr/>
          <p:nvPr/>
        </p:nvSpPr>
        <p:spPr>
          <a:xfrm>
            <a:off x="5227797" y="2279146"/>
            <a:ext cx="1353384" cy="30425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7D1B259-2D44-42AB-816B-61E453B58E70}"/>
              </a:ext>
            </a:extLst>
          </p:cNvPr>
          <p:cNvSpPr/>
          <p:nvPr/>
        </p:nvSpPr>
        <p:spPr>
          <a:xfrm>
            <a:off x="1686553" y="0"/>
            <a:ext cx="1598185" cy="5948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TW" altLang="en-US" sz="2000" b="1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財報資料</a:t>
            </a:r>
            <a:endParaRPr lang="zh-TW" altLang="en-US" sz="20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箭號: 五邊形 1">
            <a:extLst>
              <a:ext uri="{FF2B5EF4-FFF2-40B4-BE49-F238E27FC236}">
                <a16:creationId xmlns:a16="http://schemas.microsoft.com/office/drawing/2014/main" id="{5C64E261-4006-4212-A01D-4949E926B4EC}"/>
              </a:ext>
            </a:extLst>
          </p:cNvPr>
          <p:cNvSpPr/>
          <p:nvPr/>
        </p:nvSpPr>
        <p:spPr>
          <a:xfrm>
            <a:off x="0" y="1"/>
            <a:ext cx="1979720" cy="594804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爬蟲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70EB8D-1C99-458E-8096-6AFAAF9CF9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6" r="17500" b="12508"/>
          <a:stretch/>
        </p:blipFill>
        <p:spPr>
          <a:xfrm>
            <a:off x="204185" y="765695"/>
            <a:ext cx="5023613" cy="3318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50B4288-2DCF-4790-BA26-70F4E1529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97" y="2966243"/>
            <a:ext cx="6877016" cy="372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9C05AFC-9396-4F1F-95AA-7F78BDBF9B50}"/>
              </a:ext>
            </a:extLst>
          </p:cNvPr>
          <p:cNvSpPr txBox="1"/>
          <p:nvPr/>
        </p:nvSpPr>
        <p:spPr>
          <a:xfrm>
            <a:off x="823199" y="4972011"/>
            <a:ext cx="3324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財報網頁進行爬蟲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建立資料庫</a:t>
            </a:r>
          </a:p>
        </p:txBody>
      </p:sp>
    </p:spTree>
    <p:extLst>
      <p:ext uri="{BB962C8B-B14F-4D97-AF65-F5344CB8AC3E}">
        <p14:creationId xmlns:p14="http://schemas.microsoft.com/office/powerpoint/2010/main" val="4232629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7D1B259-2D44-42AB-816B-61E453B58E70}"/>
              </a:ext>
            </a:extLst>
          </p:cNvPr>
          <p:cNvSpPr/>
          <p:nvPr/>
        </p:nvSpPr>
        <p:spPr>
          <a:xfrm>
            <a:off x="1686553" y="0"/>
            <a:ext cx="1598185" cy="5948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TW" altLang="en-US" sz="2000" b="1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財報資料</a:t>
            </a:r>
            <a:endParaRPr lang="zh-TW" altLang="en-US" sz="20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箭號: 五邊形 1">
            <a:extLst>
              <a:ext uri="{FF2B5EF4-FFF2-40B4-BE49-F238E27FC236}">
                <a16:creationId xmlns:a16="http://schemas.microsoft.com/office/drawing/2014/main" id="{5C64E261-4006-4212-A01D-4949E926B4EC}"/>
              </a:ext>
            </a:extLst>
          </p:cNvPr>
          <p:cNvSpPr/>
          <p:nvPr/>
        </p:nvSpPr>
        <p:spPr>
          <a:xfrm>
            <a:off x="0" y="1"/>
            <a:ext cx="1979720" cy="594804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爬蟲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76CAF80-3575-4EBF-8EE7-6AC36D0B9E5E}"/>
              </a:ext>
            </a:extLst>
          </p:cNvPr>
          <p:cNvSpPr/>
          <p:nvPr/>
        </p:nvSpPr>
        <p:spPr>
          <a:xfrm>
            <a:off x="5164336" y="790966"/>
            <a:ext cx="1863325" cy="460164"/>
          </a:xfrm>
          <a:prstGeom prst="round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部分程式碼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C0A9C11-D1F9-4426-ACCD-7AF601518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87" y="1447291"/>
            <a:ext cx="94202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4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F7DB07C5-5DF1-459F-A8EF-3D65C52D345E}"/>
              </a:ext>
            </a:extLst>
          </p:cNvPr>
          <p:cNvSpPr/>
          <p:nvPr/>
        </p:nvSpPr>
        <p:spPr>
          <a:xfrm>
            <a:off x="7049092" y="1940047"/>
            <a:ext cx="1265693" cy="639191"/>
          </a:xfrm>
          <a:prstGeom prst="round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</a:p>
        </p:txBody>
      </p:sp>
      <p:sp>
        <p:nvSpPr>
          <p:cNvPr id="9" name="箭號: 彎曲 8">
            <a:extLst>
              <a:ext uri="{FF2B5EF4-FFF2-40B4-BE49-F238E27FC236}">
                <a16:creationId xmlns:a16="http://schemas.microsoft.com/office/drawing/2014/main" id="{D498AB40-BCB5-4AF4-B5A7-0BCE75FC125F}"/>
              </a:ext>
            </a:extLst>
          </p:cNvPr>
          <p:cNvSpPr/>
          <p:nvPr/>
        </p:nvSpPr>
        <p:spPr>
          <a:xfrm rot="5400000">
            <a:off x="8525657" y="1988399"/>
            <a:ext cx="684694" cy="1018745"/>
          </a:xfrm>
          <a:prstGeom prst="bentArrow">
            <a:avLst>
              <a:gd name="adj1" fmla="val 23611"/>
              <a:gd name="adj2" fmla="val 25000"/>
              <a:gd name="adj3" fmla="val 25000"/>
              <a:gd name="adj4" fmla="val 4375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4FAD41AD-3EAD-4E14-A219-85F71E9D878C}"/>
              </a:ext>
            </a:extLst>
          </p:cNvPr>
          <p:cNvSpPr/>
          <p:nvPr/>
        </p:nvSpPr>
        <p:spPr>
          <a:xfrm>
            <a:off x="5748195" y="2107517"/>
            <a:ext cx="1257052" cy="30425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7D1B259-2D44-42AB-816B-61E453B58E70}"/>
              </a:ext>
            </a:extLst>
          </p:cNvPr>
          <p:cNvSpPr/>
          <p:nvPr/>
        </p:nvSpPr>
        <p:spPr>
          <a:xfrm>
            <a:off x="1686553" y="0"/>
            <a:ext cx="1598185" cy="5948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TW" altLang="en-US" sz="20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股價資料</a:t>
            </a:r>
          </a:p>
        </p:txBody>
      </p:sp>
      <p:sp>
        <p:nvSpPr>
          <p:cNvPr id="2" name="箭號: 五邊形 1">
            <a:extLst>
              <a:ext uri="{FF2B5EF4-FFF2-40B4-BE49-F238E27FC236}">
                <a16:creationId xmlns:a16="http://schemas.microsoft.com/office/drawing/2014/main" id="{5C64E261-4006-4212-A01D-4949E926B4EC}"/>
              </a:ext>
            </a:extLst>
          </p:cNvPr>
          <p:cNvSpPr/>
          <p:nvPr/>
        </p:nvSpPr>
        <p:spPr>
          <a:xfrm>
            <a:off x="0" y="1"/>
            <a:ext cx="1979720" cy="594804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爬蟲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85573F5-5E9A-4D25-90C6-1729F546E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9" r="14442"/>
          <a:stretch/>
        </p:blipFill>
        <p:spPr>
          <a:xfrm>
            <a:off x="204187" y="772356"/>
            <a:ext cx="5447676" cy="3471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AE377A7-1EED-4C42-86F4-E5DBE78E9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876" y="2952101"/>
            <a:ext cx="6889938" cy="3732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17F2A1-CA67-4DCF-8358-A2AA29EB9C63}"/>
              </a:ext>
            </a:extLst>
          </p:cNvPr>
          <p:cNvSpPr txBox="1"/>
          <p:nvPr/>
        </p:nvSpPr>
        <p:spPr>
          <a:xfrm>
            <a:off x="896351" y="5048339"/>
            <a:ext cx="3324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股市網頁進行爬蟲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建立資料庫</a:t>
            </a:r>
          </a:p>
        </p:txBody>
      </p:sp>
    </p:spTree>
    <p:extLst>
      <p:ext uri="{BB962C8B-B14F-4D97-AF65-F5344CB8AC3E}">
        <p14:creationId xmlns:p14="http://schemas.microsoft.com/office/powerpoint/2010/main" val="3289988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7D1B259-2D44-42AB-816B-61E453B58E70}"/>
              </a:ext>
            </a:extLst>
          </p:cNvPr>
          <p:cNvSpPr/>
          <p:nvPr/>
        </p:nvSpPr>
        <p:spPr>
          <a:xfrm>
            <a:off x="1686553" y="0"/>
            <a:ext cx="1598185" cy="5948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TW" altLang="en-US" sz="20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股價資料</a:t>
            </a:r>
          </a:p>
        </p:txBody>
      </p:sp>
      <p:sp>
        <p:nvSpPr>
          <p:cNvPr id="2" name="箭號: 五邊形 1">
            <a:extLst>
              <a:ext uri="{FF2B5EF4-FFF2-40B4-BE49-F238E27FC236}">
                <a16:creationId xmlns:a16="http://schemas.microsoft.com/office/drawing/2014/main" id="{5C64E261-4006-4212-A01D-4949E926B4EC}"/>
              </a:ext>
            </a:extLst>
          </p:cNvPr>
          <p:cNvSpPr/>
          <p:nvPr/>
        </p:nvSpPr>
        <p:spPr>
          <a:xfrm>
            <a:off x="0" y="1"/>
            <a:ext cx="1979720" cy="594804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爬蟲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8FAB6BC-D2EB-4747-8116-E5469DF4C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26" y="1754379"/>
            <a:ext cx="6114423" cy="477958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6FD7C7B-504D-4EA5-8C0E-B282894B5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74" y="1754379"/>
            <a:ext cx="5515200" cy="4102907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6A156E8D-981E-4DFE-995F-AE8D22CAB6F4}"/>
              </a:ext>
            </a:extLst>
          </p:cNvPr>
          <p:cNvSpPr/>
          <p:nvPr/>
        </p:nvSpPr>
        <p:spPr>
          <a:xfrm>
            <a:off x="5410286" y="1073236"/>
            <a:ext cx="1863325" cy="460164"/>
          </a:xfrm>
          <a:prstGeom prst="round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</a:p>
        </p:txBody>
      </p:sp>
    </p:spTree>
    <p:extLst>
      <p:ext uri="{BB962C8B-B14F-4D97-AF65-F5344CB8AC3E}">
        <p14:creationId xmlns:p14="http://schemas.microsoft.com/office/powerpoint/2010/main" val="2577632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1632</TotalTime>
  <Words>171</Words>
  <Application>Microsoft Office PowerPoint</Application>
  <PresentationFormat>寬螢幕</PresentationFormat>
  <Paragraphs>67</Paragraphs>
  <Slides>15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微軟正黑體</vt:lpstr>
      <vt:lpstr>新細明體</vt:lpstr>
      <vt:lpstr>Arial</vt:lpstr>
      <vt:lpstr>Calibri</vt:lpstr>
      <vt:lpstr>Calibri Light</vt:lpstr>
      <vt:lpstr>Office 佈景主題</vt:lpstr>
      <vt:lpstr>鯊科經理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鯊科經理</dc:title>
  <dc:creator>傅家銘</dc:creator>
  <cp:lastModifiedBy>傅家銘</cp:lastModifiedBy>
  <cp:revision>38</cp:revision>
  <dcterms:created xsi:type="dcterms:W3CDTF">2021-06-03T16:33:36Z</dcterms:created>
  <dcterms:modified xsi:type="dcterms:W3CDTF">2021-06-17T16:21:12Z</dcterms:modified>
</cp:coreProperties>
</file>